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4"/>
  </p:notesMasterIdLst>
  <p:handoutMasterIdLst>
    <p:handoutMasterId r:id="rId75"/>
  </p:handout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  <p:sldId id="280" r:id="rId7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6" autoAdjust="0"/>
    <p:restoredTop sz="76984" autoAdjust="0"/>
  </p:normalViewPr>
  <p:slideViewPr>
    <p:cSldViewPr snapToGrid="0">
      <p:cViewPr varScale="1">
        <p:scale>
          <a:sx n="98" d="100"/>
          <a:sy n="98" d="100"/>
        </p:scale>
        <p:origin x="234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51449-2B76-431E-A3A4-B9C6EC0FD59A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CA79C-0EFD-4C9C-917B-A05951D3C0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2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(např. v rámci RED_IZO k ZŠ vznikne MŠ).</a:t>
            </a: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aktivit v II. vlně šablon a III. vlně šablon, pokud škola požádá o prodloužení aktivit u projektu II. vlny šablon z důvodu dočasného uzavření škol, tj. datum začátku realizace nemusí navazovat na konec realizace předchozího prodlouženého projektu.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 šablonách II bylo 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00 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000 Kč na subjekt + </a:t>
            </a:r>
            <a:r>
              <a:rPr lang="cs-CZ" sz="22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500 Kč na dítě/žáka </a:t>
            </a:r>
            <a:endParaRPr lang="cs-CZ" sz="2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cs-CZ" sz="2200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 smtClean="0">
                <a:latin typeface="+mn-lt"/>
              </a:rPr>
              <a:t>Podmínka</a:t>
            </a:r>
            <a:r>
              <a:rPr lang="cs-CZ" sz="2200" dirty="0">
                <a:latin typeface="+mn-lt"/>
              </a:rPr>
              <a:t>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výstupového indikátoru,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(pedagogové školy příjemce + </a:t>
            </a:r>
            <a:r>
              <a:rPr lang="cs-CZ" sz="1900" i="1" dirty="0" err="1">
                <a:latin typeface="+mn-lt"/>
              </a:rPr>
              <a:t>ped</a:t>
            </a:r>
            <a:r>
              <a:rPr lang="cs-CZ" sz="1900" i="1" dirty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latin typeface="+mn-lt"/>
              </a:rPr>
              <a:t>400 000 Kč bez DPH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Kontakty – podpora žadatelům/příjemcům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Konzultační linka pro šablony: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každý pracovní den od 9 do 15 hodin (v době nouzového stavu dle informace na webu OP VVV)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tel. +420 </a:t>
            </a:r>
            <a:r>
              <a:rPr lang="cs-CZ" sz="2400" b="1" dirty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e-mail: </a:t>
            </a:r>
            <a:r>
              <a:rPr lang="cs-CZ" sz="2400" b="1" dirty="0">
                <a:latin typeface="+mn-lt"/>
              </a:rPr>
              <a:t>dotazyZP@msmt.cz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Konzultace pro MAS:</a:t>
            </a:r>
          </a:p>
          <a:p>
            <a:r>
              <a:rPr lang="cs-CZ" sz="2400" dirty="0">
                <a:latin typeface="+mn-lt"/>
                <a:hlinkClick r:id="rId2"/>
              </a:rPr>
              <a:t>sablonymas@msmt.cz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latin typeface="+mn-lt"/>
              </a:rPr>
              <a:t>Výzva 80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</a:t>
            </a:r>
            <a:r>
              <a:rPr lang="cs-CZ" sz="2200" dirty="0" smtClean="0">
                <a:latin typeface="+mn-lt"/>
              </a:rPr>
              <a:t>)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0104a4cd-1400-468e-be1b-c7aad71d7d5a"/>
  </ds:schemaRefs>
</ds:datastoreItem>
</file>

<file path=customXml/itemProps2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5709</Words>
  <Application>Microsoft Office PowerPoint</Application>
  <PresentationFormat>Předvádění na obrazovce (4:3)</PresentationFormat>
  <Paragraphs>645</Paragraphs>
  <Slides>68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Anička</cp:lastModifiedBy>
  <cp:revision>436</cp:revision>
  <cp:lastPrinted>2020-06-17T07:02:05Z</cp:lastPrinted>
  <dcterms:created xsi:type="dcterms:W3CDTF">2015-09-11T08:58:50Z</dcterms:created>
  <dcterms:modified xsi:type="dcterms:W3CDTF">2020-06-17T08:01:22Z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